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85" r:id="rId40"/>
    <p:sldId id="286" r:id="rId41"/>
    <p:sldId id="295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8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9.21502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9-17T05:56:47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24691 11684 0,'0'85'234,"11"95"-234,-11-32 16,31-32-1,-31-10-15,0-53 16,21 32-1,-21 52 1,0-31 0,0-64-1,-10 64 1,10-64 0,0 43-1,-21-42 1,21 20-1,0 22 17,0-43-32,0 22 15,0-54 1,-21 43 15,21-21-15,0 10-1,-11 32 1,-10-31 0,21 20-1,-11-52 1,11 20 0,0-10-16,0-10 15,0 10 1,-21-21-1</inkml:trace>
  <inkml:trace contextRef="#ctx0" brushRef="#br0" timeOffset="2649.6925">24744 12594 0,'-32'0'282,"-10"-10"-282,-11-12 15,-32 22 1,11 0-1,-63 0-15,31 0 16,-42 0 0,-32-21-1,-148-10 1,116 9 0,-222-9-1,222 9 1,-179-9-1,211 9 1,-53 1 0,74 0-1,75 21 1,-75 0 0,106 0-1,0 0 1,42 0 31,33 0 62,-12 0-93,11 0-16</inkml:trace>
  <inkml:trace contextRef="#ctx0" brushRef="#br0" timeOffset="4852.2278">24776 12054 0,'10'-42'219,"11"-64"-203,53 11-1,-31 10-15,63-73 16,52 20 0,43-52-16,32-43 15,0 0 1,42-95-1,-179 232 1,-1-20 0,-53 74-1,0-22 1,1 22 0,-43 10-1,0 11 16,-21 21 16,10 11 31,0-11-15,-10 10-63,21 11 16,-10-10 15,10 10-16</inkml:trace>
  <inkml:trace contextRef="#ctx0" brushRef="#br0" timeOffset="7011.2524">24744 13113 0,'85'106'218,"73"31"-202,1-31 0,0 0-16,0 0 15,-1-32-15,54 42 16,-159-74-1,10 1 1,33 10 0,-65-32-1,65 32 1,-54-11 15,32-10-15,-63-22-1,20-10 1,-9 22 0,-22-12 93,10 11 110,1-21-204,10 11 17,-11 10-17,-10-10 1,22-11 15,-12 0-15,-10 10-1,21 12 17</inkml:trace>
  <inkml:trace contextRef="#ctx0" brushRef="#br0" timeOffset="8803.1748">26458 14288 0,'0'31'219,"0"22"-203,0 11-1,11-11 1,-11 21-1,0 10-15,0 12 16,0-43 0,0 31-1,0-42 17,0-10-17,0 0 1,0 0-1,0-22 1,0 12 0,0-12-1,0 11-15,0-10 16,0-1 0,0 12-1,0-12 1,0 22-1,0-11 17,0-10-32,0 42 31,0-43-15,21 54-1,-21 52 1,0-84-1,0 42 1,0-42 0,11-1-1,-11-20 1,0 0 31,0-22 15,31-10-46</inkml:trace>
  <inkml:trace contextRef="#ctx0" brushRef="#br0" timeOffset="11369.5143">24797 13187 0,'21'63'203,"21"22"-188,-21 0-15,1-32 16,20 31 0,-21-20-1,-21-54-15,0 22 16,21 63 0,-21-31 15,0-32-16,0-11 1,0-11-16</inkml:trace>
  <inkml:trace contextRef="#ctx0" brushRef="#br0" timeOffset="16418.1904">24818 13187 0,'53'0'219,"0"0"-203,10 0-1,-31 0-15,21 0 16,-21 0 0,31 0-1,11 0-15,11 0 16,0 0 0,-32 0 15,-43 0-16,11 21 17,-10-32-1</inkml:trace>
  <inkml:trace contextRef="#ctx0" brushRef="#br0" timeOffset="20047.1638">26458 10118 0,'0'-64'235,"0"-42"-235,0-10 15,0 10 1,0 32-16,0-32 16,0 43-1,0 10 1,0-43 0,0 65-1,11-54 1,10-53-1,-21 54 1,11-33 0,-11 86-1,0 20 1,0-10 0,0 10-1,0-10-15,0 32 313,-11-1-298,11 11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9.21502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9-17T06:16:55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8244 7885 0,'-10'0'266,"-22"0"-235,32 10-31,-32 11 15,11-21 1,-11 11-16,22-11 16,-1 0-1,-10 21 1,11-21 0,-22 11-1,11 10 1,10-11 15,0 12-15,-10-22-1,11 10 1,-11 1 31,10 10-47,-10-21 31,10 10-15,1 12 31,10-12-16,0 11 0,0-10-15,0 0 15,0 10 0,0-11-31,0 11 31,0-10-15,10 10 0,-10-10 31,0-1-47,0 12 46,21-22-30,-10 10 15,-11 11-15,21-21 0,-10 11-1,10-1 16,-11 12 1,1-22-17,10 10 1,-10-10 0,-11 21-1,32-10 1,-11-11 15,-21 21-31,10-21 16,22 11-1,-21-11 1,63 32 0,-43-11-1,65 0 1,-1 11-1,-32-11 1,43 0 0,-10 0-1,-65-21 17,-10 0-32,22 0 15,-22 0-15,-10 0 16,-1 0-1,11 0 1,-10 0 0,21-11-1,-11 11 1,-21-10 15,10 10-15,1-11 15,10-10-15,-21 11-1,0-12 17,0 12-17,0-11 16,11 21-31,-11-11 16,0 1 15,0-12-15,0 12 0,0-22-1,0 11 1,0 10-1,0-10 17,-21 0-17,21 0 1,-22-11 0,1-10-1,-32-32 1,32 10-1,-21 32 1,-53-84 0,63 84-1,-21-10 1,21 10 0,0 11-1,11 10 1,-11 1-1,22 10 1,-22 0 0,32-21-1,-10 21 1,-12 0 15,12 0-15,-11 10 31,10-10-32,-10 0 17,10 11-17,1-1 16,-11-10-15,21 21 0,-11-10-1,-10 10 17,10-10 14,1 10-30,-12-10 15,12-1-15,-11-10 15,10 21-15,11-10 15,-21 10 0,10-10 16,1-11-16,-11 21 1,21-11-32,10 1 15,-10 10-15</inkml:trace>
  <inkml:trace contextRef="#ctx0" brushRef="#br0" timeOffset="4165.5498">5355 2032 0,'0'42'234,"0"64"-218,0-53-16,0 21 16,-10-10-16,10 10 15,0-11 1,0 11-1,0 64 1,0 0 0,0-86-1,0 33 1,-22-32 0,22-21-16,0 31 15,0-10 1,11 11-1,-11 105 1,-11-116 0,11-21-1,0 63 1,0-42 0,0 0-1,0 0 1,0 10-1,11 54 1,-11-54 15,-11 117-15,11-95 0,11 243-1,10-244 1,-21 22-1,0 53 1,0-85 0,0-10-1,0-11-15,0 31 16,0-31-16,0 0 16,0 11-1,21 73 1,-21-84-1,0 0 1,0 10 0,0-31-16,22 21 15,-22-32 1,10 11 0,-10-21-1,0-1 1,0 11 15,0-31 16,11 10-47,-11-32 16,0 21-1</inkml:trace>
  <inkml:trace contextRef="#ctx0" brushRef="#br0" timeOffset="6579.7783">5323 3958 0,'212'0'203,"-64"0"-187,-31-21-16,-11 21 16,-22-21-1,33-32-15,-33 42 16,64-20 0,244-22-1,74 53 16,-255-22-15,-62-9 0,115 10-1,-190 21 1,85-22 0,95 1-1,-148 21 1,31 0-1,-105 0 1,21 0 0,-42 11-1,10-11 1,11 10-16,-22-10 16,22 0-1,10 22 1,11-22-16,-21 0 31,21 10-15,-21 11-1,-22-21 1,11 0 0,-10 0-1,-1 0 1,12 0-1,-12 0 17,11 0-1,-10 0-15,10 0-1,-10 0 1,-1 0-1,11 0 17,11 0-17,-21 0 17,10 0-17,-10 0 1,10 0-1,-11 0 1,1-10 15,10 10 1,-21 10 30</inkml:trace>
  <inkml:trace contextRef="#ctx0" brushRef="#br0" timeOffset="11561.4735">5440 3937 0,'0'-11'250,"0"-20"-250,0-1 16,0 0-1,0 11-15,21-11 16,-21 22 0,21-22-1,-21-10-15,0 10 16,11 0-1,-11-31-15,0 31 16,0-53 0,0 11-1,0 42 17,21 1-17,-21-65 1,0 65-1,21-75 17,-21 74-32,0 0 15,0-21 1,11 43 0,-11-43-1,21 21 1,-21-10-1,10-11 1,-10 42 0,22-31 15,-12 21-15,-10-11-1,21 0-15,-10 11 16,10 11-16,-10-12 15,-1 1 1,11 0 0,-21-11-1,11 32-15,10-32 16,-10 22-16,21-11 16,-11 10-1,10-21 1,-9 11-1,-1 11 1,-11-11 15,12 10-31,-12 11 16,11 0 0,-10-11 15,-1 11 16,12 0-16,-12 0-15,11 0-1,-10 0 1,0 0 15,10 11 0,-11 10-31,11-10 16,-10-11 15,-11 21-15,21-11-16,-10 22 31,31 10-31,-31-31 16,20 21-1,33 95 1,10-32 0,-32-42-1,1 11 16,-22-12-31,11 12 16,-11-1-16,0-31 16,11 63-1,-11-63 1,-11 21 0,12-42-1,-12 20 1,-10-9-16,21-12 15,-21 22-15,0-11 16,11 21 15,-11-31-31,21 10 16,-21-10-16,0 10 16,0-11-1,0 22 1,0-11-1,11 11 1,-11 11 0,0-12-1,0 1 1,21-21-16,-21 10 16,0-11-16,0 11 15,10 22 16,-10-22-15,0-10-16,0 20 16,0-20-1,22 42 1,-22-43 15,10 12-15,-10 9-16,21-20 15,-21 10 1,0 21 0,11-20-1,10 52 17,-21-64-32,11 33 15,-11-33 1,21 32-1,-11 11 1,1-42 0,31 63 15,-42-42-15,11 0-1,31 42 1,-10 0-1,-11-53 1,-21-10-16,11-1 16,10 22-16,-21-11 15,11-21 1,-1 11 0,11 20-1,-10 1 16,10-21-31,11 52 32,-22-42-17,12-10 1,-12 10 0,1 21-1,20-10 1,-9-21-1,-12 10-15,1-11 16,-11 12-16,21-22 16,-10 31-1,31-9 1,-32-12 0,22 22-1,-11-21 1,22 10-1,-22-11 1,21 22 15,-10-11-15,42-10 0,21 10-1,-84-21 1,21 0-1,21 21 1,-43-21 0,22-11-1,0 11 1,-22 0 0,11-10-1,-10 10 16,10-11-15,-10 11 15,-11-21-15,31 11 0,-31-12-1,22 12 1,-22-11-1,10 10 1,11-21 0,-10 1-1,10-1 1,11-85 0,-11 75-1,21-96 16,-10 86-15,-11-86 0,0 43-1,1 31 1,-22-20 0,21 41-1,-21-41 1,0 52-1,0-63 1,0 52 0,0 1-1,-11 10 1,11-52 0,0 31-1,0 31 16,0-20-15,0 31 0,0-10-16,0 11 15,0-11 1,0 10 0,0-10 15,-21 31 188,10 22-188,11-21-16,0 10 1</inkml:trace>
  <inkml:trace contextRef="#ctx0" brushRef="#br0" timeOffset="13752.1255">5683 3302 0,'32'0'234,"32"-11"-218,-12-10-16,12 21 15,10 0 1,-21 0 0,-11 0-16,-10 0 15,0 11 1,0-11-1,-1 0 1,1-11 0,-21 11 15,10-10-15,-11 10-1,1-11 1,10 11-1,-10-21 1</inkml:trace>
  <inkml:trace contextRef="#ctx0" brushRef="#br0" timeOffset="15337.7599">5980 3080 0,'0'32'234,"0"-1"-218,0 22-1,0-11-15,0 11 16,0 0 0,0 11-16,0-32 15,0-1 1,0 22 0,0-42-1,0 10-15,0-10 16,0-1 15,0 11-15,0-10 62</inkml:trace>
  <inkml:trace contextRef="#ctx0" brushRef="#br0" timeOffset="17948.1809">7366 4382 0,'53'0'234,"53"0"-218,10 0-16,64 0 16,-42 0-1,-54 0 1,-10 0-16,-21 0 15,-10 0 1,-33 0 0,22 0-16,-11 10 15,-10-10 1,-1 11 15,-20-11 125,-11 0-124,10 0-17,-10 0 17,10 0 14,-20 0-30,9 0 15,12 0-15,-1 0 15,-10 0-31,10 21 16,-10-21-1,11 0 1,-11 0 0,10 0-1,-21 0 1,22 0 15,-12 0-15,12 0-1,-11 0 1,10 0 0,1 0-1,-12 0 1,12 0 0,-11 0 15,10 0-16,0 0 1,-10-11 15,11 11-31,-11 0 47,10 11 0</inkml:trace>
  <inkml:trace contextRef="#ctx0" brushRef="#br0" timeOffset="21712.3373">7631 7588 0,'21'0'344,"-11"0"-344,12 0 15,-12 0-15,11 0 16,11 0 0,0 0 15,-22 0 16,22 0-32,-11 0 1,-10 0 0,-1 0 15,12 0 0,-12-21 0,11 21 1,-10 0-17,10 0 16,-10 0-15,-1 0 15</inkml:trace>
  <inkml:trace contextRef="#ctx0" brushRef="#br0" timeOffset="23748.504">7821 7377 0,'0'21'250,"0"0"-234,0-10-1,0 10 1,0-11-16,0 1 15,0 10 1,0-10-16,0 20 16,0-10-1,0 22 1,0-22 0,0 11-1,0-22-15,0 1 16,0 21-1,0-11 1,0-11-16,0 12 31,-21-12-15,21 11 15,0-10 16,0-1 31,11-10 16</inkml:trace>
  <inkml:trace contextRef="#ctx0" brushRef="#br0" timeOffset="26057.0895">7652 8837 0,'21'0'281,"0"0"-265,-10 0 0,10 0-16,-11 0 15,-10-21 1,22 21-16,-12 0 31,1 0 16,10 0-31,-10-11 15,10 11-16,-11 0 17,11 0-17,-10 0 17,0 0-17,10 0 16,-11 0-15,12 0 15,-12 0 1,22 0-17,-22 0 1,12 0 15,-12 0-15,22 0 15,-11 0 0,-10 0 0,10 0 16</inkml:trace>
  <inkml:trace contextRef="#ctx0" brushRef="#br0" timeOffset="28342.3648">9144 9366 0,'11'0'266,"-1"0"-250,1 0-1,10 0-15,11 0 16,-22 0-16,11 0 15,-10 0 17,10 0-17,-10 0-15,-1 0 47,12 0-31,-12 0-16,11 0 15,-10 0 1,-1 0 15,12 0-15,-12 0 0,11 0 15</inkml:trace>
  <inkml:trace contextRef="#ctx0" brushRef="#br0" timeOffset="29969.8945">10202 9451 0,'43'0'203,"41"0"-187,-31 0 0,0 0-1,-21 0-15,10 0 16,-10 0 0,0 0-16,0-11 15,10 11 1,0 0-1,11 0 1,-42 0 0,10 0 15,-11 0-15,1 0 30,-22 0 33,-10 0-33,11 0-14,-11 53-17</inkml:trace>
  <inkml:trace contextRef="#ctx0" brushRef="#br0" timeOffset="32770.5599">10446 9282 0,'0'31'219,"21"1"-204,-21-11 1,0-10 0,-11 10-1,11-10 1,0 10 0,0-11-16,0 1 15,0 10 1,0 11 15,0 0-15,0-22-1,0 22 1,0-11 0,0-10-1,0 10 32,11-11 16,0 1 30</inkml:trace>
  <inkml:trace contextRef="#ctx0" brushRef="#br0" timeOffset="193684.3815">14923 7556 0,'0'22'281,"0"-12"-281,0 1 15,0 10 1,0-10-16,-22 10 16,22-11-1,-10 22 1,10-21 0,0 10-1,0-11-15,0 12 16,0-12 312,-21 1-297,-11 10 32,32-11-16,-11-10-32,-10 22 32,11-12-16,10 11 1,-11-21-1,-10 11 0,10 10 47,32-21 47,-10 0-109,0 11 31,10-11-32,-11 0 1,11 0 15,-10 10-15,0-10-1,-11 22 1,21-22 15,-11 10-15,12-10 31,-12 21 0,11-10-32,-21 10 1,11-21 31,-1 11-32,12-1 17,-22 11-17,0-10 1,0 10 15,0-10 0,-11-1-15,11 11 0,-11-21-1,1 0 1,10 11 15,0 10-31,-21-21 31,10 11-15,-10-11 0,21 21 15,-11-11 0,-10 1-15,-11-11 15,22 21 0,-1-21 16,-10 11-31,11-11-1,-12 0 17,12 0 15,10 21-16,-11-21 0,-10 0 16,32-11 31,-1 11-47,1 0 16,10 11-16,-21 0-15,11-11-16,10 21 16,-11-21-1,1 10 1,10 1 0,-10 10 15,20-10-16,-31 10 17,22-11-17,-12-10 1,11 22 0,-10-12-1,10-10 16,-10 11-15,-1 10 15,11-10 1,-10-11 14,10 21-30,-10-11 15,10 11 1,-21-10 14,-11 0-14,11 10-1,-31-11-15,20-10-1,11 21 16,-21-21-15,10 0 0,-21 0 31,11 11-32,11-11 1,-11 0 15,10 21-15,0-21 15,-10 11-15,11-11 15,-12 0 0,12 0-15,-11 0 31,10 0-32,1 21 16,-12-21 16,12 0-31,-11-11 15,31 1 63,1 10-63,10 0 0,-10 0 16,-1 0-47,11 0 16,-10 0 15,10 0-15,-10 21-1,10-21 1,-11 11 15,1-1 1,10-10-1,-10 21 0,10-10 0,-11 10 16,12-21-47,-22 11 47,10-1-31,1 11-1,10-21 17,-21 11 14,-11 10 48,1-10 0,-1 10-32,11-11-30,0 1-17,0 21 17,0-11-17,0-10 16,0 10-15,0-11 0,0 12-1,0-12 1,0 22 0,0-22 15,0 12 0,0-12-31,0 11 16,0-10 15,0 10-15,11-10 46,-11-1-46,0 11 15,0-10 16</inkml:trace>
  <inkml:trace contextRef="#ctx0" brushRef="#br0" timeOffset="196963.9029">15388 7916 0,'0'32'218,"0"21"-202,0 0 0,11-11-16,-11 11 15,0-21 1,21 10-16,-21-10 16,0 0-1,-11-1 16,11-20-15,-10 10 0,-11-31 77,21-1-77,-11 0 0,11-10 15,0 11-15,0-11-1,0 10 1,0 0-1,0-10 1,0-11 0,0 22-16,0-22 15,0-31-15,21 31 16,-21-21 0,0-42-1,21 63 1,-21-32-16,0 12 15,22 20-15,-22-10 16,0 31 0,0-10-1,21 0 1,0-1 15,-21 12-15,10 10 31,12-21 0,-12 21-16,-10 10 16,21 1-32,-10 10 1,-11-10 15,11-1-15,-11 11 15,21-21 0,-21 11-31,0 21 16,0-11 0,0-11-1,-11 12 16,11-12-31,-10 1 32,10 10-32,0-11 31,-11 12-15,11-12-1,-21 11 1,10 11-1,-10-32 1,10 0 0,11 11-1,-21 10 1,11-21 0,-11 11-1,21-1 16,-11-10-31,0 21 32,11-10-1,0 10 16,0-10 31,11-11-62,-11 10-1,21 11 1,-10-21-16,10 11 15,-11 10-15,22 11 32,11-11-17,31 53 1,42 0 0,-74-32-1,54 54 1,-54-54-1,-10-31-15,10 31 16,-10-21-16,-11 11 16,11-11-1,-32 11 1,10-32 15,11 10-31,-10 12 31</inkml:trace>
  <inkml:trace contextRef="#ctx0" brushRef="#br0" timeOffset="199175.6461">16193 8276 0,'0'42'219,"10"43"-219,1-21 16,-11-11-16,0-22 15,0 1 1,21 10-1,0 1 1,-10-1 0,-11-31-1,0 20-15,0-9 16,0-12 0,0 1-16,21 10 15,-21-11 32,32-10 62,-32-21-62,10 11-15,11-11 14,-10 21-30,10 0 15,-21-11-15,11 11 0,-1 0-1,11-11 1,-10 11 15,10 0-31,-10 0 16,10 0-1,-11 0 1,1 0 0,10 0-1,-10 0 1,10 0-1,-10 0 1,-1 0 15,11 0-15,-10 0 15,10 0-31,-10 0 47,10 0-16,-11 11 32,-10 10-63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3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1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00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9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4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8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7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8C43F-A697-44AF-AD20-E2B374ED1076}" type="datetimeFigureOut">
              <a:rPr lang="en-US" smtClean="0"/>
              <a:t>17-Sep-22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D3EEB-21C3-41B0-919F-1C5834ED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Bipolar Junction Transistor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Analog Electronics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EC-261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8381"/>
            <a:ext cx="11379200" cy="6400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60145" y="238653"/>
            <a:ext cx="8573310" cy="6420255"/>
          </a:xfrm>
          <a:prstGeom prst="rect">
            <a:avLst/>
          </a:prstGeom>
          <a:solidFill>
            <a:srgbClr val="968D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0" y="5192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0070C0"/>
                </a:solidFill>
              </a:rPr>
              <a:t>Bipolar Junction Transistor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21276" y="317771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7030A0"/>
                </a:solidFill>
              </a:rPr>
              <a:t>Analog Electronics</a:t>
            </a:r>
          </a:p>
          <a:p>
            <a:r>
              <a:rPr lang="en-US" sz="3200" dirty="0" smtClean="0">
                <a:solidFill>
                  <a:srgbClr val="7030A0"/>
                </a:solidFill>
              </a:rPr>
              <a:t>EC-261</a:t>
            </a:r>
            <a:endParaRPr 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1" y="261013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7" y="281485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2" y="295133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8" y="322429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5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1" y="269192"/>
            <a:ext cx="11379200" cy="640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16280" y="731520"/>
              <a:ext cx="4088520" cy="2743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6920" y="722160"/>
                <a:ext cx="4107240" cy="27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2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" y="370196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58" y="32925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9" y="295133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48" y="256161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8" y="301957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6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7837"/>
            <a:ext cx="11379200" cy="640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8381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9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" y="36337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30" y="233718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2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6" y="220071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9" y="288309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1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7" y="192774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1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8" y="281485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2" y="220071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" y="301957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4" y="233718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4" y="288309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" y="261013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7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4" y="301957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3" y="233718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3" y="308780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9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9" y="288309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3" y="206423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7" y="261013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9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7" y="349724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9" y="315604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261013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3" y="24054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2" y="356548"/>
            <a:ext cx="11379200" cy="640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696080" y="3162240"/>
              <a:ext cx="1855800" cy="2465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6720" y="3152880"/>
                <a:ext cx="1874520" cy="24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0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7" y="274661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2" y="226894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5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" y="32925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19" y="315604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8" y="24054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25" y="29513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7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5" y="329252"/>
            <a:ext cx="11379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12</Words>
  <Application>Microsoft Office PowerPoint</Application>
  <PresentationFormat>Widescreen</PresentationFormat>
  <Paragraphs>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Bipolar Junction Transistor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18</cp:revision>
  <dcterms:created xsi:type="dcterms:W3CDTF">2022-09-15T15:55:39Z</dcterms:created>
  <dcterms:modified xsi:type="dcterms:W3CDTF">2022-09-17T08:33:11Z</dcterms:modified>
</cp:coreProperties>
</file>